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9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21B9-2B85-B1BB-E035-1E81C3DEB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8DA7E-D42B-3E3A-2F19-45B7A92AB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EAC41-9181-CA4D-0AC5-80FA27343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8816E-1DA2-4DDB-19AD-D87C63734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72688-1435-BBE4-896F-87AB33278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7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C06A1-DBAA-4FE1-C687-E698C2342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AB375F-4508-DE66-ECF7-1C082B985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30F9E-C60C-B91D-5ADE-623BB8BEA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4D73F-2B6A-89E9-F772-28F54936B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3DA53-AA3D-5BE1-CBDA-58731C44D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7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6584D8-633D-82EE-FF2A-43E6ECD33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434BC-0011-2D4F-F511-2ABED5121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630D6-4BAA-A478-FD75-A93CD680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17CDE-06A1-3514-4F76-68DC308C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538E-1D0A-FBB9-1DE0-9597729CB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4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EEA9-3668-5E71-C66F-BBDC5340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017F7-787D-F5E7-D70F-99491C47A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0B13D-132C-8743-3EDF-DE7EE9994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B90BB-0A98-AE98-0AD4-78B1A936D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D990B-F5A8-2ADB-7C32-D6A8C6DDD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1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1C815-0F6E-F528-3FB5-677C39415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0B52B-89AB-6395-0912-E76F5262D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BF1B0-8EC5-16DE-DBE3-9FE8EA33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076B7-FD49-96F2-B3C4-EC500EF5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AA8BD-A9DB-CEF0-7AAB-DEAB774A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D0026-2A05-722B-C23E-3EF2D9E1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6F90-CBA5-3919-9E27-8704A5FBA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3CB98-3BFB-5075-4089-C0C2F5230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A0BFD-D770-9119-AFC7-24D1D8E7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DDD61-0631-0DBD-9CA8-5964A23B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F14D9-506A-DC25-2F7E-8BD390DD9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3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F4DA-D2FC-CFF0-0D75-8CE529CA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92842-951D-C248-8F69-F15C858C3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C2A2C6-3EA4-F3E5-3377-37C9A0DE8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63D8B9-A46B-383D-302C-62287BCEE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6B668E-2CD9-BE85-41A6-82A0E3C5C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C861A3-18B3-1D35-CF07-3EA0394B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E94D6D-FA10-A946-654F-4AF3A7D9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EBC33B-CB87-7A30-846B-59366998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2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62494-38C7-D752-C13B-5B2AF823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97D5-14FB-3046-8A61-20903737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D90AE-D047-8788-D5B0-73F8B602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1ACB6-E434-2A0A-C753-9650BC40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F860F4-00B9-076E-B224-50A7FB45D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73EC96-B38F-DD8D-A0EE-3035E3A7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CD1F6-41B1-A978-0762-5DC2C529B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2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16E8-72BA-D0D2-7917-3E705F6E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2ACB6-F41C-80D8-98B2-2720CFFBB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192CB-1669-4DED-E31D-D60E4323A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408D3-3152-12E1-751C-9143495FF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C99A0-316C-7079-F566-83F7639CD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977EA-ACE8-8AB9-D84B-C2DB9504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2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CA48F-ED16-9FED-273F-DEB97B1E0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606286-0C49-DF09-5B64-9A68616A4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75095-4BC9-2514-58DE-032BA7B96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899C3-C900-F967-5962-AD28F5AE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6B9FD-6B1F-B247-E991-F301EE32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AE9E6-D841-62D1-10CA-C7B64F17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4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7DC622-68D7-7655-6985-657798E25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B187D-06B3-4438-66F0-A633DDDC2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2DBB4-8CB6-A99F-AC55-5FC70304A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ED373-2BBE-4D15-84C7-3B654CF40DB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128B0-B23D-22E2-29BC-00ADF0A85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C77A4-029E-8A23-FA8F-4B09BD676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4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8337"/>
            <a:ext cx="9144000" cy="1671022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070C0"/>
                </a:solidFill>
              </a:rPr>
              <a:t>Scope And Time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7894"/>
            <a:ext cx="9144000" cy="7081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2060"/>
                </a:solidFill>
              </a:rPr>
              <a:t>Module Three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2060"/>
                </a:solidFill>
              </a:rPr>
              <a:t>Lesson 1: </a:t>
            </a:r>
            <a:r>
              <a:rPr lang="en-US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Techniques for time estimation and scheduling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2A13BC9-D855-BE8D-2BF8-DF5E7C5E1C24}"/>
              </a:ext>
            </a:extLst>
          </p:cNvPr>
          <p:cNvSpPr txBox="1">
            <a:spLocks/>
          </p:cNvSpPr>
          <p:nvPr/>
        </p:nvSpPr>
        <p:spPr>
          <a:xfrm>
            <a:off x="3445733" y="5839522"/>
            <a:ext cx="5575610" cy="7081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7030A0"/>
                </a:solidFill>
              </a:rPr>
              <a:t>Emmanuel </a:t>
            </a:r>
            <a:r>
              <a:rPr lang="en-US" sz="2800" dirty="0" err="1">
                <a:solidFill>
                  <a:srgbClr val="7030A0"/>
                </a:solidFill>
              </a:rPr>
              <a:t>Ajulo</a:t>
            </a:r>
            <a:r>
              <a:rPr lang="en-US" sz="2800" dirty="0">
                <a:solidFill>
                  <a:srgbClr val="7030A0"/>
                </a:solidFill>
              </a:rPr>
              <a:t>, PhD, PMP</a:t>
            </a:r>
          </a:p>
        </p:txBody>
      </p:sp>
      <p:pic>
        <p:nvPicPr>
          <p:cNvPr id="1026" name="Picture 2" descr="site logo">
            <a:extLst>
              <a:ext uri="{FF2B5EF4-FFF2-40B4-BE49-F238E27FC236}">
                <a16:creationId xmlns:a16="http://schemas.microsoft.com/office/drawing/2014/main" id="{70464608-6661-1ECE-635B-AA8D05F5A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683" y="277151"/>
            <a:ext cx="57150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051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393" y="310378"/>
            <a:ext cx="4742987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Conclusion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1427347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time estimation and scheduling are essential for successful project management.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Utilizing a combination of expert judgment, historical data, statistical techniques, and Agile methodologies can enhance the accuracy of time estimates and lead to realistic project schedules.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Whether using traditional methods like CPM and PERT or Agile techniques like time-boxing and sprint planning, the key is to choose the approach that best aligns with the project's nature, size, and requirements.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incorporating these techniques, project managers can enhance their ability to deliver projects on time and within scope.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616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255" y="3211365"/>
            <a:ext cx="7452732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Thank You.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32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7" y="310377"/>
            <a:ext cx="4988312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1672677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estimation and scheduling are crucial aspects of project management, ensuring that tasks are completed within a specified timeframe.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Various techniques and methodologies are employed to estimate the time required for project activities and to create realistic schedules.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lecture explores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 techniques commonly used for time estimation and scheduling in project management.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666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7" y="310377"/>
            <a:ext cx="7876478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Time Estimation Techniques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1672677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 Judgment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Involves seeking input from individuals with expertise in the relevant domain or specific project tasks.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Experts provide their insights based on their experience and knowledge, helping to refine time estimates.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Analogous Estimating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Draws parallels with similar past projects to estimate the duration of current tasks.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estimates are derived by comparing tasks with similar tasks completed in previous projects.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61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393" y="1024053"/>
            <a:ext cx="7876478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Time Estimation Techniques (Cont’d)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1851093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Parametric Estimating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Uses statistical relationships between historical data and other variables (such as project size or complexity) to calculate time estimates.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formula or algorithm is applied to estimate time based on the identified parameters.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Three-Point Estimation (PERT)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Involves three time estimates for each activity: optimistic (O), pessimistic (P), and most likely (M).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Calculates the expected duration using the formula: (O + 4M + P) / 6.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87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393" y="1024053"/>
            <a:ext cx="7876478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Time Estimation Techniques (Cont’d)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2107570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Delphi Technique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consensus-based technique where experts independently provide time estimates and then converge through multiple rounds of feedback.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Iterative rounds continue until a consensus is reached, refining the time estimate.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888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393" y="310378"/>
            <a:ext cx="7876478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Scheduling Techniques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1605767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Critical Path Method (CPM)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Identifies the critical path, which is the longest sequence of dependent tasks determining the project's minimum duration.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Helps in scheduling tasks and identifying which activities must be completed on time to prevent project delays.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Evaluation and Review Technique (PERT)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Utilizes the three-point estimation technique to estimate activity durations and incorporates uncertainties.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Provides a probabilistic approach to scheduling by considering the range of possible durations for each activity.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269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393" y="310378"/>
            <a:ext cx="7876478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Scheduling Techniques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1605767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Gantt Charts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representations of project schedules that use horizontal bars to represent tasks over time.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Clearly illustrates task sequences, durations, and dependencies, aiding in project planning and communication.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Leveling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Balances the distribution of resources to avoid overallocation or underutilization.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Adjusts the project schedule to ensure that resources are allocated optimally, preventing bottlenecks.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188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393" y="310378"/>
            <a:ext cx="7876478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Scheduling Techniques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1683824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Monte Carlo Simulation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Uses statistical techniques to simulate various scenarios, providing a range of possible project completion times.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Enables project managers to assess the probability of meeting different project deadlines.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702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393" y="310378"/>
            <a:ext cx="7876478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Agile Techniques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1683824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Time-Boxing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Allocates a fixed, predetermined amount of time to complete a task or set of tasks.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Commonly used in Agile methodologies, ensuring that iterations or sprints have a defined timeframe.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Sprint Planning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Agile frameworks like Scrum, involves planning the tasks to be completed within a fixed time frame known as a sprint.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Teams collaboratively plan and commit to delivering specific features or tasks during the sprint.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593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687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Scope And Time Management</vt:lpstr>
      <vt:lpstr>Introduction</vt:lpstr>
      <vt:lpstr>Time Estimation Techniques</vt:lpstr>
      <vt:lpstr>Time Estimation Techniques (Cont’d)</vt:lpstr>
      <vt:lpstr>Time Estimation Techniques (Cont’d)</vt:lpstr>
      <vt:lpstr>Scheduling Techniques</vt:lpstr>
      <vt:lpstr>Scheduling Techniques</vt:lpstr>
      <vt:lpstr>Scheduling Techniques</vt:lpstr>
      <vt:lpstr>Agile Techniques</vt:lpstr>
      <vt:lpstr>Conclusion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Windows Server</dc:title>
  <dc:creator>Emmanuel</dc:creator>
  <cp:lastModifiedBy>Emmanuel</cp:lastModifiedBy>
  <cp:revision>59</cp:revision>
  <dcterms:created xsi:type="dcterms:W3CDTF">2023-12-22T04:11:10Z</dcterms:created>
  <dcterms:modified xsi:type="dcterms:W3CDTF">2024-01-21T18:05:51Z</dcterms:modified>
</cp:coreProperties>
</file>