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29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21B9-2B85-B1BB-E035-1E81C3DEB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68DA7E-D42B-3E3A-2F19-45B7A92AB8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EAC41-9181-CA4D-0AC5-80FA27343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8816E-1DA2-4DDB-19AD-D87C63734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72688-1435-BBE4-896F-87AB33278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7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C06A1-DBAA-4FE1-C687-E698C2342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AB375F-4508-DE66-ECF7-1C082B985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30F9E-C60C-B91D-5ADE-623BB8BEA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4D73F-2B6A-89E9-F772-28F54936B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3DA53-AA3D-5BE1-CBDA-58731C44D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7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6584D8-633D-82EE-FF2A-43E6ECD33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9434BC-0011-2D4F-F511-2ABED5121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630D6-4BAA-A478-FD75-A93CD680A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17CDE-06A1-3514-4F76-68DC308CA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D538E-1D0A-FBB9-1DE0-9597729CB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4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FEEA9-3668-5E71-C66F-BBDC53403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017F7-787D-F5E7-D70F-99491C47A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0B13D-132C-8743-3EDF-DE7EE9994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B90BB-0A98-AE98-0AD4-78B1A936D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D990B-F5A8-2ADB-7C32-D6A8C6DDD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1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1C815-0F6E-F528-3FB5-677C39415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E0B52B-89AB-6395-0912-E76F5262D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BF1B0-8EC5-16DE-DBE3-9FE8EA336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076B7-FD49-96F2-B3C4-EC500EF56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AA8BD-A9DB-CEF0-7AAB-DEAB774AF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D0026-2A05-722B-C23E-3EF2D9E1A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26F90-CBA5-3919-9E27-8704A5FBA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3CB98-3BFB-5075-4089-C0C2F5230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A0BFD-D770-9119-AFC7-24D1D8E7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DDD61-0631-0DBD-9CA8-5964A23B7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F14D9-506A-DC25-2F7E-8BD390DD9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38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5F4DA-D2FC-CFF0-0D75-8CE529CA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92842-951D-C248-8F69-F15C858C3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C2A2C6-3EA4-F3E5-3377-37C9A0DE8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63D8B9-A46B-383D-302C-62287BCEE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6B668E-2CD9-BE85-41A6-82A0E3C5CC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C861A3-18B3-1D35-CF07-3EA0394B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E94D6D-FA10-A946-654F-4AF3A7D97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EBC33B-CB87-7A30-846B-593669981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2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62494-38C7-D752-C13B-5B2AF8234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B97D5-14FB-3046-8A61-20903737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D90AE-D047-8788-D5B0-73F8B6022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01ACB6-E434-2A0A-C753-9650BC406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F860F4-00B9-076E-B224-50A7FB45D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73EC96-B38F-DD8D-A0EE-3035E3A7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4CD1F6-41B1-A978-0762-5DC2C529B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2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316E8-72BA-D0D2-7917-3E705F6EA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2ACB6-F41C-80D8-98B2-2720CFFBB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2192CB-1669-4DED-E31D-D60E4323A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408D3-3152-12E1-751C-9143495FF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C99A0-316C-7079-F566-83F7639CD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977EA-ACE8-8AB9-D84B-C2DB95049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2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CA48F-ED16-9FED-273F-DEB97B1E0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606286-0C49-DF09-5B64-9A68616A49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C75095-4BC9-2514-58DE-032BA7B96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5899C3-C900-F967-5962-AD28F5AE4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6B9FD-6B1F-B247-E991-F301EE32B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AE9E6-D841-62D1-10CA-C7B64F172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4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7DC622-68D7-7655-6985-657798E25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B187D-06B3-4438-66F0-A633DDDC2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2DBB4-8CB6-A99F-AC55-5FC70304A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128B0-B23D-22E2-29BC-00ADF0A85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C77A4-029E-8A23-FA8F-4B09BD676E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4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8337"/>
            <a:ext cx="9144000" cy="1671022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070C0"/>
                </a:solidFill>
              </a:rPr>
              <a:t>Project Execution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47894"/>
            <a:ext cx="9144000" cy="70810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2060"/>
                </a:solidFill>
              </a:rPr>
              <a:t>Module Four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1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2060"/>
                </a:solidFill>
              </a:rPr>
              <a:t>Lesson 2: </a:t>
            </a:r>
            <a:r>
              <a:rPr lang="en-US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 and stakeholder engagement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2A13BC9-D855-BE8D-2BF8-DF5E7C5E1C24}"/>
              </a:ext>
            </a:extLst>
          </p:cNvPr>
          <p:cNvSpPr txBox="1">
            <a:spLocks/>
          </p:cNvSpPr>
          <p:nvPr/>
        </p:nvSpPr>
        <p:spPr>
          <a:xfrm>
            <a:off x="3445733" y="5839522"/>
            <a:ext cx="5575610" cy="7081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7030A0"/>
                </a:solidFill>
              </a:rPr>
              <a:t>Emmanuel </a:t>
            </a:r>
            <a:r>
              <a:rPr lang="en-US" sz="2800" dirty="0" err="1">
                <a:solidFill>
                  <a:srgbClr val="7030A0"/>
                </a:solidFill>
              </a:rPr>
              <a:t>Ajulo</a:t>
            </a:r>
            <a:r>
              <a:rPr lang="en-US" sz="2800" dirty="0">
                <a:solidFill>
                  <a:srgbClr val="7030A0"/>
                </a:solidFill>
              </a:rPr>
              <a:t>, PhD, PMP</a:t>
            </a:r>
          </a:p>
        </p:txBody>
      </p:sp>
      <p:pic>
        <p:nvPicPr>
          <p:cNvPr id="1026" name="Picture 2" descr="site logo">
            <a:extLst>
              <a:ext uri="{FF2B5EF4-FFF2-40B4-BE49-F238E27FC236}">
                <a16:creationId xmlns:a16="http://schemas.microsoft.com/office/drawing/2014/main" id="{70464608-6661-1ECE-635B-AA8D05F5A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683" y="277151"/>
            <a:ext cx="571500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051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6" y="735683"/>
            <a:ext cx="8896525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Strategies for Stakeholder Engagement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716" y="1697305"/>
            <a:ext cx="10047250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Relationship Building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Building Trust: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Foster trust through consistent and transparent communication, delivering on commitments, and addressing concerns promptly.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Events: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Organize social events or forums to build relationships and enhance stakeholder engagement.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224487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87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6" y="1426804"/>
            <a:ext cx="9898740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The Synergy Between Communication and Stakeholder Engagement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716" y="2526646"/>
            <a:ext cx="10047250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Mutual Reinforcement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Flow: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Effective communication facilitates stakeholder engagement by ensuring that relevant information is communicated in a timely and clear manner.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 Loop: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 engagement provides a feedback loop, helping to refine and improve communication strategies based on stakeholder input.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224487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443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6" y="1426804"/>
            <a:ext cx="9898740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The Synergy Between Communication and Stakeholder Engagement (Cont’d)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716" y="2720899"/>
            <a:ext cx="10047250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Aligning Goals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Shared Understanding: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Clear communication fosters a shared understanding of project goals, aligning stakeholders with the project's overall objectives.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Buy-In and Support: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Actively engaging stakeholders in the project builds buy-in and support, enhancing the likelihood of project success.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224487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0272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288" y="278487"/>
            <a:ext cx="8420814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Worth Noting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8246" y="1583215"/>
            <a:ext cx="10047250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 and stakeholder engagement are intertwined elements crucial for the success of any project.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Effective communication ensures the smooth flow of information, while stakeholder engagement actively involves individuals or groups with a vested interest in the project.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Strategies such as stakeholder analysis, clear messaging, communication plans, and technology tools contribute to successful communication.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 engagement involves identifying stakeholders, understanding their expectations, and actively involving them in decision-making processes.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224487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616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288" y="278487"/>
            <a:ext cx="9898740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Conclusion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8246" y="1583215"/>
            <a:ext cx="10047250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synergy between communication and stakeholder engagement creates a positive project environment, fosters collaboration, and builds trust.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implementing strategies that address both aspects: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managers enhance their ability to navigate challenges, 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strong relationships, and 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deliver successful projects that meet stakeholder expectations.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224487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268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9255" y="3211365"/>
            <a:ext cx="7452732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Thank You.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232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7" y="310377"/>
            <a:ext cx="4988312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434" y="1516560"/>
            <a:ext cx="10047250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 and stakeholder engagement are cornerstone elements of successful project management.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Effective communication ensures that project information is disseminated efficiently, while stakeholder engagement cultivates positive relationships and ensures alignment with project goals.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lecture explores the: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significance of communication, 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strategies for stakeholder engagement, and 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synergistic relationship between these two critical aspects of project management.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666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6" y="842009"/>
            <a:ext cx="8527139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Communication in Project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8752" y="2569205"/>
            <a:ext cx="4401881" cy="708101"/>
          </a:xfrm>
        </p:spPr>
        <p:txBody>
          <a:bodyPr>
            <a:noAutofit/>
          </a:bodyPr>
          <a:lstStyle/>
          <a:p>
            <a:pPr marR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exchange of information, ideas, and feedback among project team members and stakeholders.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Corporate Communication, Stakeholder Engagement and Corporate Social  Responsibility | Substantia Mea">
            <a:extLst>
              <a:ext uri="{FF2B5EF4-FFF2-40B4-BE49-F238E27FC236}">
                <a16:creationId xmlns:a16="http://schemas.microsoft.com/office/drawing/2014/main" id="{557F0CD5-5046-A9BF-7145-7FCB6ACF9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410" y="2381693"/>
            <a:ext cx="5923031" cy="3327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52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6" y="756945"/>
            <a:ext cx="8896525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Key Aspects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of Communication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716" y="2016303"/>
            <a:ext cx="10047250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Clarity: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Ensures that project information is clearly conveyed, minimizing misunderstandings.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Transparency: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Fosters an open and transparent environment, promoting trust among team members and stakeholders.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Coordinates activities and tasks by keeping all stakeholders informed about project progress.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 Resolution: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Facilitates the timely identification and resolution of project issues through effective communication channels.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531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6" y="756945"/>
            <a:ext cx="8896525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Strategies for Effective Communication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716" y="1665414"/>
            <a:ext cx="10047250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 Analysis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Identifying Stakeholders: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Conduct a thorough stakeholder analysis to identify individuals or groups with a vested interest in the project.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 Preferences: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 the preferred communication channels and styles of different stakeholders.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Clear and Concise Messaging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Objectives: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Clearly articulate project objectives, goals, and deliverables.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Regular Updates: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regular updates on project progress, milestones achieved, and upcoming activities.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224487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6866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6" y="756945"/>
            <a:ext cx="8896525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Strategies for Effective Communication (Cont’d)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716" y="1665414"/>
            <a:ext cx="10047250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 Plans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Formalizing Communication: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a communication plan outlining when, how, and what information will be communicated to various stakeholders.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Escalation Procedures: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escalation procedures for addressing issues or changes that require higher-level attention.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 Tools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Collaboration Platforms: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Utilize collaboration tools such as project management software, messaging apps, and document sharing platforms.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Virtual Meetings: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Conduct virtual meetings to facilitate real-time communication, especially in geographically dispersed teams.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224487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195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6" y="214684"/>
            <a:ext cx="8896525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Stakeholder Engagement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8298" y="2388427"/>
            <a:ext cx="5422258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Involves actively involving stakeholders in project activities, decision-making, and ensuring their concerns are addressed.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224487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Stakeholder engagement and effective communication | IAPM">
            <a:extLst>
              <a:ext uri="{FF2B5EF4-FFF2-40B4-BE49-F238E27FC236}">
                <a16:creationId xmlns:a16="http://schemas.microsoft.com/office/drawing/2014/main" id="{69CFAA6C-443A-28AD-BAAF-711A537B2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02" y="2568594"/>
            <a:ext cx="4295302" cy="122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3178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6" y="735683"/>
            <a:ext cx="8896525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Key Aspects Stakeholder Engagement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716" y="2133248"/>
            <a:ext cx="10047250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key stakeholders and assess their influence, interest, and expectations regarding the project.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 Channels: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 effective communication channels to engage stakeholders at various levels.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 Mechanisms: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 mechanisms for stakeholders to provide feedback, ensuring their voices are heard.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Expectation Management: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 and align stakeholder expectations by keeping them informed and involved.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224487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31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6" y="735683"/>
            <a:ext cx="8896525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Strategies for Stakeholder Engagement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716" y="1697305"/>
            <a:ext cx="10047250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 Communication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Regular Updates: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stakeholders with regular updates on project progress, risks, and upcoming milestones.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Tailored Communication: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Tailor communication to the specific needs and interests of different stakeholder groups.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Inclusive Decision-Making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Collaborative Workshops: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Conduct collaborative workshops and sessions to involve stakeholders in decision-making processes.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 Loops: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 feedback loops to gather input on decisions and project outcomes.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224487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135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771</Words>
  <Application>Microsoft Office PowerPoint</Application>
  <PresentationFormat>Widescreen</PresentationFormat>
  <Paragraphs>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Project Execution</vt:lpstr>
      <vt:lpstr>Introduction</vt:lpstr>
      <vt:lpstr>Communication in Project Management</vt:lpstr>
      <vt:lpstr>Key Aspects of Communication</vt:lpstr>
      <vt:lpstr>Strategies for Effective Communication</vt:lpstr>
      <vt:lpstr>Strategies for Effective Communication (Cont’d)</vt:lpstr>
      <vt:lpstr>Stakeholder Engagement</vt:lpstr>
      <vt:lpstr>Key Aspects Stakeholder Engagement</vt:lpstr>
      <vt:lpstr>Strategies for Stakeholder Engagement</vt:lpstr>
      <vt:lpstr>Strategies for Stakeholder Engagement</vt:lpstr>
      <vt:lpstr>The Synergy Between Communication and Stakeholder Engagement</vt:lpstr>
      <vt:lpstr>The Synergy Between Communication and Stakeholder Engagement (Cont’d)</vt:lpstr>
      <vt:lpstr>Worth Noting</vt:lpstr>
      <vt:lpstr>Conclusion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Windows Server</dc:title>
  <dc:creator>Emmanuel</dc:creator>
  <cp:lastModifiedBy>Emmanuel</cp:lastModifiedBy>
  <cp:revision>70</cp:revision>
  <dcterms:created xsi:type="dcterms:W3CDTF">2023-12-22T04:11:10Z</dcterms:created>
  <dcterms:modified xsi:type="dcterms:W3CDTF">2024-01-23T20:38:11Z</dcterms:modified>
</cp:coreProperties>
</file>