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29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721B9-2B85-B1BB-E035-1E81C3DEB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68DA7E-D42B-3E3A-2F19-45B7A92AB8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CEAC41-9181-CA4D-0AC5-80FA27343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8816E-1DA2-4DDB-19AD-D87C63734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72688-1435-BBE4-896F-87AB33278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71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C06A1-DBAA-4FE1-C687-E698C2342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AB375F-4508-DE66-ECF7-1C082B985D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30F9E-C60C-B91D-5ADE-623BB8BEA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4D73F-2B6A-89E9-F772-28F54936B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3DA53-AA3D-5BE1-CBDA-58731C44D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476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6584D8-633D-82EE-FF2A-43E6ECD334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9434BC-0011-2D4F-F511-2ABED51210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630D6-4BAA-A478-FD75-A93CD680A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17CDE-06A1-3514-4F76-68DC308CA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D538E-1D0A-FBB9-1DE0-9597729CB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546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FEEA9-3668-5E71-C66F-BBDC53403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017F7-787D-F5E7-D70F-99491C47A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0B13D-132C-8743-3EDF-DE7EE9994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4B90BB-0A98-AE98-0AD4-78B1A936D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D990B-F5A8-2ADB-7C32-D6A8C6DDD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71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1C815-0F6E-F528-3FB5-677C39415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E0B52B-89AB-6395-0912-E76F5262DC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BF1B0-8EC5-16DE-DBE3-9FE8EA336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A076B7-FD49-96F2-B3C4-EC500EF56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AA8BD-A9DB-CEF0-7AAB-DEAB774AF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D0026-2A05-722B-C23E-3EF2D9E1A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26F90-CBA5-3919-9E27-8704A5FBA9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C3CB98-3BFB-5075-4089-C0C2F5230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7A0BFD-D770-9119-AFC7-24D1D8E7C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2DDD61-0631-0DBD-9CA8-5964A23B7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8F14D9-506A-DC25-2F7E-8BD390DD9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38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5F4DA-D2FC-CFF0-0D75-8CE529CAA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192842-951D-C248-8F69-F15C858C3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C2A2C6-3EA4-F3E5-3377-37C9A0DE8C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63D8B9-A46B-383D-302C-62287BCEEB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6B668E-2CD9-BE85-41A6-82A0E3C5CC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C861A3-18B3-1D35-CF07-3EA0394B2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E94D6D-FA10-A946-654F-4AF3A7D97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EBC33B-CB87-7A30-846B-593669981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421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62494-38C7-D752-C13B-5B2AF8234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3B97D5-14FB-3046-8A61-20903737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DD90AE-D047-8788-D5B0-73F8B6022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01ACB6-E434-2A0A-C753-9650BC406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4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F860F4-00B9-076E-B224-50A7FB45D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73EC96-B38F-DD8D-A0EE-3035E3A77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4CD1F6-41B1-A978-0762-5DC2C529B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127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316E8-72BA-D0D2-7917-3E705F6EA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2ACB6-F41C-80D8-98B2-2720CFFBB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2192CB-1669-4DED-E31D-D60E4323A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6408D3-3152-12E1-751C-9143495FF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C99A0-316C-7079-F566-83F7639CD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D977EA-ACE8-8AB9-D84B-C2DB95049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127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CA48F-ED16-9FED-273F-DEB97B1E0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606286-0C49-DF09-5B64-9A68616A49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C75095-4BC9-2514-58DE-032BA7B967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5899C3-C900-F967-5962-AD28F5AE4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D373-2BBE-4D15-84C7-3B654CF40DB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6B9FD-6B1F-B247-E991-F301EE32B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1AE9E6-D841-62D1-10CA-C7B64F172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34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7DC622-68D7-7655-6985-657798E25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4B187D-06B3-4438-66F0-A633DDDC28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2DBB4-8CB6-A99F-AC55-5FC70304AE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ED373-2BBE-4D15-84C7-3B654CF40DB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128B0-B23D-22E2-29BC-00ADF0A85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C77A4-029E-8A23-FA8F-4B09BD676E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735D4-78BA-43C0-9C88-B5180D49D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34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57978"/>
            <a:ext cx="9144000" cy="238760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Introduction to Windows Server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15521"/>
            <a:ext cx="9144000" cy="708101"/>
          </a:xfrm>
        </p:spPr>
        <p:txBody>
          <a:bodyPr>
            <a:noAutofit/>
          </a:bodyPr>
          <a:lstStyle/>
          <a:p>
            <a:pPr marL="0" marR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sz="2800" dirty="0">
                <a:solidFill>
                  <a:srgbClr val="002060"/>
                </a:solidFill>
                <a:latin typeface="+mj-lt"/>
              </a:rPr>
              <a:t>Module </a:t>
            </a:r>
            <a:r>
              <a:rPr lang="en-GB" sz="2800" b="1" kern="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4</a:t>
            </a:r>
            <a:r>
              <a:rPr lang="en-GB" sz="2800" b="1" kern="0" dirty="0">
                <a:solidFill>
                  <a:srgbClr val="00206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kern="0" dirty="0">
                <a:solidFill>
                  <a:srgbClr val="00206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Server Management Tools</a:t>
            </a:r>
          </a:p>
          <a:p>
            <a:pPr marL="0" marR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sz="2800" b="1" kern="0" dirty="0"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Lesson 1: Server Manager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100" dirty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8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site logo">
            <a:extLst>
              <a:ext uri="{FF2B5EF4-FFF2-40B4-BE49-F238E27FC236}">
                <a16:creationId xmlns:a16="http://schemas.microsoft.com/office/drawing/2014/main" id="{70464608-6661-1ECE-635B-AA8D05F5A3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683" y="277151"/>
            <a:ext cx="5715000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1051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42038" y="3159911"/>
            <a:ext cx="6304934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Best Practices for Server Manager</a:t>
            </a:r>
            <a:br>
              <a:rPr lang="en-US" dirty="0">
                <a:solidFill>
                  <a:srgbClr val="0070C0"/>
                </a:solidFill>
              </a:rPr>
            </a:br>
            <a:br>
              <a:rPr lang="en-US" dirty="0">
                <a:solidFill>
                  <a:srgbClr val="0070C0"/>
                </a:solidFill>
              </a:rPr>
            </a:br>
            <a:br>
              <a:rPr lang="en-US" dirty="0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9365" y="2179678"/>
            <a:ext cx="10051658" cy="708101"/>
          </a:xfrm>
        </p:spPr>
        <p:txBody>
          <a:bodyPr>
            <a:noAutofit/>
          </a:bodyPr>
          <a:lstStyle/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Regular Monitoring: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Administrators should regularly use Server Manager to monitor server performance, check for configuration alerts, and ensure that all roles and features are functioning correctly.</a:t>
            </a: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Scheduled Tasks: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Utilize the task scheduling features in Server Manager for routine tasks, updates, and maintenance activities. Automation reduces manual intervention and ensures consistency.</a:t>
            </a: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043726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Microsoft Windows Server Licensing">
            <a:extLst>
              <a:ext uri="{FF2B5EF4-FFF2-40B4-BE49-F238E27FC236}">
                <a16:creationId xmlns:a16="http://schemas.microsoft.com/office/drawing/2014/main" id="{62CAFD09-AD55-E3C0-192C-B37D3FE6D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356" y="229969"/>
            <a:ext cx="398145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022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6105" y="3159911"/>
            <a:ext cx="6964153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Best Practices for Server Manager (Cont’d)</a:t>
            </a:r>
            <a:br>
              <a:rPr lang="en-US" dirty="0">
                <a:solidFill>
                  <a:srgbClr val="0070C0"/>
                </a:solidFill>
              </a:rPr>
            </a:br>
            <a:br>
              <a:rPr lang="en-US" dirty="0">
                <a:solidFill>
                  <a:srgbClr val="0070C0"/>
                </a:solidFill>
              </a:rPr>
            </a:br>
            <a:br>
              <a:rPr lang="en-US" dirty="0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9365" y="2179678"/>
            <a:ext cx="10051658" cy="708101"/>
          </a:xfrm>
        </p:spPr>
        <p:txBody>
          <a:bodyPr>
            <a:noAutofit/>
          </a:bodyPr>
          <a:lstStyle/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Documentation: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Maintain comprehensive documentation of server configurations and changes made through Server Manager. 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documentation aids in troubleshooting and future planning.</a:t>
            </a: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9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Security Considerations: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 security best practices, such as restricting access to Server Manager, using secure connections, and regularly updating server roles and features.</a:t>
            </a: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043726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Microsoft Windows Server Licensing">
            <a:extLst>
              <a:ext uri="{FF2B5EF4-FFF2-40B4-BE49-F238E27FC236}">
                <a16:creationId xmlns:a16="http://schemas.microsoft.com/office/drawing/2014/main" id="{62CAFD09-AD55-E3C0-192C-B37D3FE6D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995" y="229969"/>
            <a:ext cx="398145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933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35978" y="3914824"/>
            <a:ext cx="6964153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Advanced Server Manager Features</a:t>
            </a:r>
            <a:br>
              <a:rPr lang="en-US" dirty="0">
                <a:solidFill>
                  <a:srgbClr val="0070C0"/>
                </a:solidFill>
              </a:rPr>
            </a:br>
            <a:br>
              <a:rPr lang="en-US" dirty="0">
                <a:solidFill>
                  <a:srgbClr val="0070C0"/>
                </a:solidFill>
              </a:rPr>
            </a:br>
            <a:br>
              <a:rPr lang="en-US" dirty="0">
                <a:solidFill>
                  <a:srgbClr val="0070C0"/>
                </a:solidFill>
              </a:rPr>
            </a:br>
            <a:br>
              <a:rPr lang="en-US" dirty="0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9365" y="2254109"/>
            <a:ext cx="10051658" cy="708101"/>
          </a:xfrm>
        </p:spPr>
        <p:txBody>
          <a:bodyPr>
            <a:noAutofit/>
          </a:bodyPr>
          <a:lstStyle/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Windows PowerShell Integration: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Server Manager seamlessly integrates with Windows PowerShell, allowing administrators to automate tasks and perform advanced configurations using PowerShell scripts.</a:t>
            </a: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Server Manager Cmdlets: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PowerShell cmdlets specific to Server Manager provide granular control over its functionalities, enabling administrators to script complex management tasks.</a:t>
            </a: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043726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Microsoft Windows Server Licensing">
            <a:extLst>
              <a:ext uri="{FF2B5EF4-FFF2-40B4-BE49-F238E27FC236}">
                <a16:creationId xmlns:a16="http://schemas.microsoft.com/office/drawing/2014/main" id="{62CAFD09-AD55-E3C0-192C-B37D3FE6D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849" y="229969"/>
            <a:ext cx="398145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9436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6105" y="3914824"/>
            <a:ext cx="6964153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Troubleshooting with Server Manager</a:t>
            </a:r>
            <a:br>
              <a:rPr lang="en-US" dirty="0">
                <a:solidFill>
                  <a:srgbClr val="0070C0"/>
                </a:solidFill>
              </a:rPr>
            </a:br>
            <a:br>
              <a:rPr lang="en-US" dirty="0">
                <a:solidFill>
                  <a:srgbClr val="0070C0"/>
                </a:solidFill>
              </a:rPr>
            </a:br>
            <a:br>
              <a:rPr lang="en-US" dirty="0">
                <a:solidFill>
                  <a:srgbClr val="0070C0"/>
                </a:solidFill>
              </a:rPr>
            </a:br>
            <a:br>
              <a:rPr lang="en-US" dirty="0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9365" y="2254109"/>
            <a:ext cx="10051658" cy="708101"/>
          </a:xfrm>
        </p:spPr>
        <p:txBody>
          <a:bodyPr>
            <a:noAutofit/>
          </a:bodyPr>
          <a:lstStyle/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Diagnostic Tools: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Server Manager includes diagnostic tools that assist in troubleshooting issues related to server roles and features. 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 tools provide insights into configuration problems and recommend solutions.</a:t>
            </a: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 Viewer Integration: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Leveraging the integration with Event Viewer, administrators can review detailed logs and events to diagnose and address issues affecting server performance and functionality.</a:t>
            </a: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267013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Microsoft Windows Server Licensing">
            <a:extLst>
              <a:ext uri="{FF2B5EF4-FFF2-40B4-BE49-F238E27FC236}">
                <a16:creationId xmlns:a16="http://schemas.microsoft.com/office/drawing/2014/main" id="{62CAFD09-AD55-E3C0-192C-B37D3FE6D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995" y="229969"/>
            <a:ext cx="398145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10802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04075" y="387131"/>
            <a:ext cx="6964153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Worth Noting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4304" y="2105255"/>
            <a:ext cx="10051658" cy="708101"/>
          </a:xfrm>
        </p:spPr>
        <p:txBody>
          <a:bodyPr>
            <a:noAutofit/>
          </a:bodyPr>
          <a:lstStyle/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Server Manager stands as a central hub for server administration in Windows Server environments, offering a: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user-friendly interface for deploying, 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managing, and monitoring server roles and features. Its role-based approach, performance monitoring capabilities, and 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integration with PowerShell make it an indispensable tool for IT professionals.</a:t>
            </a: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267013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Microsoft Windows Server Licensing">
            <a:extLst>
              <a:ext uri="{FF2B5EF4-FFF2-40B4-BE49-F238E27FC236}">
                <a16:creationId xmlns:a16="http://schemas.microsoft.com/office/drawing/2014/main" id="{62CAFD09-AD55-E3C0-192C-B37D3FE6D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789" y="229969"/>
            <a:ext cx="398145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7480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5472" y="387131"/>
            <a:ext cx="6964153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Conclusion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4304" y="2105255"/>
            <a:ext cx="10051658" cy="708101"/>
          </a:xfrm>
        </p:spPr>
        <p:txBody>
          <a:bodyPr>
            <a:noAutofit/>
          </a:bodyPr>
          <a:lstStyle/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Server Manager simplifies the complexities of server administration, promoting efficiency, consistency, and security. 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adopting best practices, regularly monitoring server health, and leveraging advanced features, administrators can harness the full potential of Server Manager to maintain robust and optimized Windows Server environments. 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technology evolves, Server Manager continues to be a cornerstone in the management and optimization of server infrastructure.</a:t>
            </a: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267013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Microsoft Windows Server Licensing">
            <a:extLst>
              <a:ext uri="{FF2B5EF4-FFF2-40B4-BE49-F238E27FC236}">
                <a16:creationId xmlns:a16="http://schemas.microsoft.com/office/drawing/2014/main" id="{62CAFD09-AD55-E3C0-192C-B37D3FE6D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995" y="229969"/>
            <a:ext cx="398145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1106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9255" y="3211365"/>
            <a:ext cx="7452732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Thank You.</a:t>
            </a: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043726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2323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5717" y="310377"/>
            <a:ext cx="4988312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Meet Your Tutor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9365" y="1405050"/>
            <a:ext cx="9556596" cy="708101"/>
          </a:xfrm>
        </p:spPr>
        <p:txBody>
          <a:bodyPr>
            <a:noAutofit/>
          </a:bodyPr>
          <a:lstStyle/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B.Tech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M.Tech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(EEE)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MBA (Business, e-Governance, &amp; Policy)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M.Tech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PhD (CSC)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PMP, C.Eng., MTCNA, CDA, etc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Industry and Academic Experience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 and International Awards and Recognitions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043726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4214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5717" y="310377"/>
            <a:ext cx="4988312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Introduction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9365" y="1679945"/>
            <a:ext cx="10051658" cy="708101"/>
          </a:xfrm>
        </p:spPr>
        <p:txBody>
          <a:bodyPr>
            <a:noAutofit/>
          </a:bodyPr>
          <a:lstStyle/>
          <a:p>
            <a:pPr marL="457200" marR="0" indent="-4572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Server Manager is a powerful management tool in Windows Server that provides a unified interface for configuring, managing, and monitoring server roles and features. </a:t>
            </a:r>
          </a:p>
          <a:p>
            <a:pPr marL="457200" marR="0" indent="-4572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offers a centralized and streamlined approach to server administration, allowing IT professionals to efficiently handle various aspects of server deployment and maintenance. </a:t>
            </a:r>
          </a:p>
          <a:p>
            <a:pPr marL="457200" marR="0" indent="-4572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lecture explores the:</a:t>
            </a:r>
          </a:p>
          <a:p>
            <a:pPr marL="914400" lvl="1" indent="-4572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features, functionalities, and best practices associated with Server Manager in Windows Server environments.</a:t>
            </a: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043726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Microsoft Windows Server Licensing">
            <a:extLst>
              <a:ext uri="{FF2B5EF4-FFF2-40B4-BE49-F238E27FC236}">
                <a16:creationId xmlns:a16="http://schemas.microsoft.com/office/drawing/2014/main" id="{62CAFD09-AD55-E3C0-192C-B37D3FE6D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029" y="229969"/>
            <a:ext cx="398145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2666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48362" y="1554390"/>
            <a:ext cx="6304934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Server Manager Overview</a:t>
            </a:r>
            <a:br>
              <a:rPr lang="en-US" dirty="0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9365" y="2126513"/>
            <a:ext cx="10051658" cy="708101"/>
          </a:xfrm>
        </p:spPr>
        <p:txBody>
          <a:bodyPr>
            <a:noAutofit/>
          </a:bodyPr>
          <a:lstStyle/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Role-Based Deployment: 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Server Manager adopts a role-based approach to server management. 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allows administrators to install, configure, and manage server roles such as Active Directory, File Services, and Web Server.</a:t>
            </a: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Dashboard: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Server Manager dashboard provides an at-a-glance view of the server's status, including critical information such as performance, events, and configuration alerts.</a:t>
            </a: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043726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Microsoft Windows Server Licensing">
            <a:extLst>
              <a:ext uri="{FF2B5EF4-FFF2-40B4-BE49-F238E27FC236}">
                <a16:creationId xmlns:a16="http://schemas.microsoft.com/office/drawing/2014/main" id="{62CAFD09-AD55-E3C0-192C-B37D3FE6D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397" y="134275"/>
            <a:ext cx="398145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2492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5717" y="1554390"/>
            <a:ext cx="6304934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Server Manager Overview (Cont’d)</a:t>
            </a:r>
            <a:br>
              <a:rPr lang="en-US" dirty="0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9365" y="2126513"/>
            <a:ext cx="10051658" cy="708101"/>
          </a:xfrm>
        </p:spPr>
        <p:txBody>
          <a:bodyPr>
            <a:noAutofit/>
          </a:bodyPr>
          <a:lstStyle/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Roles and Features Wizard: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wizard guides administrators through the process of installing and configuring server roles and features. 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simplifies deployment, ensuring that servers are configured according to best practices.</a:t>
            </a: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043726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Microsoft Windows Server Licensing">
            <a:extLst>
              <a:ext uri="{FF2B5EF4-FFF2-40B4-BE49-F238E27FC236}">
                <a16:creationId xmlns:a16="http://schemas.microsoft.com/office/drawing/2014/main" id="{62CAFD09-AD55-E3C0-192C-B37D3FE6D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57" y="229969"/>
            <a:ext cx="398145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3488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7851" y="2628279"/>
            <a:ext cx="6304934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Server Manager Features</a:t>
            </a:r>
            <a:br>
              <a:rPr lang="en-US" dirty="0">
                <a:solidFill>
                  <a:srgbClr val="0070C0"/>
                </a:solidFill>
              </a:rPr>
            </a:br>
            <a:br>
              <a:rPr lang="en-US" dirty="0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9365" y="2200944"/>
            <a:ext cx="10051658" cy="708101"/>
          </a:xfrm>
        </p:spPr>
        <p:txBody>
          <a:bodyPr>
            <a:noAutofit/>
          </a:bodyPr>
          <a:lstStyle/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Server Groups: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Server Manager allows the creation of server groups, enabling the management of multiple servers collectively. 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is particularly useful for tasks that need to be performed across several servers simultaneously.</a:t>
            </a: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Remote Server Management: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Administrators can use Server Manager to manage remote servers, streamlining the management of geographically distributed or headless servers.</a:t>
            </a: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043726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Microsoft Windows Server Licensing">
            <a:extLst>
              <a:ext uri="{FF2B5EF4-FFF2-40B4-BE49-F238E27FC236}">
                <a16:creationId xmlns:a16="http://schemas.microsoft.com/office/drawing/2014/main" id="{62CAFD09-AD55-E3C0-192C-B37D3FE6D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014" y="229969"/>
            <a:ext cx="398145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2353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5717" y="2628279"/>
            <a:ext cx="6304934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Server Manager Features (Cont’d)</a:t>
            </a:r>
            <a:br>
              <a:rPr lang="en-US" dirty="0">
                <a:solidFill>
                  <a:srgbClr val="0070C0"/>
                </a:solidFill>
              </a:rPr>
            </a:br>
            <a:br>
              <a:rPr lang="en-US" dirty="0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9365" y="2307274"/>
            <a:ext cx="10051658" cy="708101"/>
          </a:xfrm>
        </p:spPr>
        <p:txBody>
          <a:bodyPr>
            <a:noAutofit/>
          </a:bodyPr>
          <a:lstStyle/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Performance Monitoring: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tool provides real-time performance monitoring and reporting, allowing administrators to identify resource usage patterns, troubleshoot issues, and optimize server performance.</a:t>
            </a: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 Viewer Integration: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Integration with Event Viewer allows administrators to view and analyze system events, helping in the identification and resolution of potential issues.</a:t>
            </a: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043726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Microsoft Windows Server Licensing">
            <a:extLst>
              <a:ext uri="{FF2B5EF4-FFF2-40B4-BE49-F238E27FC236}">
                <a16:creationId xmlns:a16="http://schemas.microsoft.com/office/drawing/2014/main" id="{62CAFD09-AD55-E3C0-192C-B37D3FE6D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57" y="229969"/>
            <a:ext cx="398145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3528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93449" y="2628279"/>
            <a:ext cx="6304934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Role-Based Management</a:t>
            </a:r>
            <a:br>
              <a:rPr lang="en-US" dirty="0">
                <a:solidFill>
                  <a:srgbClr val="0070C0"/>
                </a:solidFill>
              </a:rPr>
            </a:br>
            <a:br>
              <a:rPr lang="en-US" dirty="0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9365" y="2307274"/>
            <a:ext cx="10051658" cy="708101"/>
          </a:xfrm>
        </p:spPr>
        <p:txBody>
          <a:bodyPr>
            <a:noAutofit/>
          </a:bodyPr>
          <a:lstStyle/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Active Directory Management: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Server Manager facilitates the deployment and management of Active Directory roles, including domain controllers, Active Directory Federation Services (AD FS), and Active Directory Certificate Services.</a:t>
            </a: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File and Storage Services: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File Server and Storage features can be configured and managed through Server Manager, including setting up file shares, managing storage spaces, and implementing Storage Replica for disaster recovery.</a:t>
            </a: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043726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Microsoft Windows Server Licensing">
            <a:extLst>
              <a:ext uri="{FF2B5EF4-FFF2-40B4-BE49-F238E27FC236}">
                <a16:creationId xmlns:a16="http://schemas.microsoft.com/office/drawing/2014/main" id="{62CAFD09-AD55-E3C0-192C-B37D3FE6D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5811" y="229969"/>
            <a:ext cx="398145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8966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F8A6-9B80-682F-F6DE-172FFE4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5717" y="2628279"/>
            <a:ext cx="6304934" cy="8381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Role-Based Management (Cont’d)</a:t>
            </a:r>
            <a:br>
              <a:rPr lang="en-US" dirty="0">
                <a:solidFill>
                  <a:srgbClr val="0070C0"/>
                </a:solidFill>
              </a:rPr>
            </a:br>
            <a:br>
              <a:rPr lang="en-US" dirty="0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A6FED-3E27-3238-473E-AD8B25B54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9365" y="2360439"/>
            <a:ext cx="10051658" cy="708101"/>
          </a:xfrm>
        </p:spPr>
        <p:txBody>
          <a:bodyPr>
            <a:noAutofit/>
          </a:bodyPr>
          <a:lstStyle/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 Server (IIS):</a:t>
            </a:r>
          </a:p>
          <a:p>
            <a:pPr marL="342900" marR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Internet Information Services (IIS) can be installed and configured using Server Manager, allowing administrators to host and manage websites and web applications.</a:t>
            </a: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site logo">
            <a:extLst>
              <a:ext uri="{FF2B5EF4-FFF2-40B4-BE49-F238E27FC236}">
                <a16:creationId xmlns:a16="http://schemas.microsoft.com/office/drawing/2014/main" id="{8B9EE144-AF82-29D7-98DB-7FFB01ADC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241" y="6043726"/>
            <a:ext cx="2169203" cy="5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Microsoft Windows Server Licensing">
            <a:extLst>
              <a:ext uri="{FF2B5EF4-FFF2-40B4-BE49-F238E27FC236}">
                <a16:creationId xmlns:a16="http://schemas.microsoft.com/office/drawing/2014/main" id="{62CAFD09-AD55-E3C0-192C-B37D3FE6D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57" y="229969"/>
            <a:ext cx="398145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0109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1335</TotalTime>
  <Words>879</Words>
  <Application>Microsoft Office PowerPoint</Application>
  <PresentationFormat>Widescreen</PresentationFormat>
  <Paragraphs>81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Introduction to Windows Server</vt:lpstr>
      <vt:lpstr>Meet Your Tutor</vt:lpstr>
      <vt:lpstr>Introduction</vt:lpstr>
      <vt:lpstr>Server Manager Overview </vt:lpstr>
      <vt:lpstr>Server Manager Overview (Cont’d) </vt:lpstr>
      <vt:lpstr>Server Manager Features  </vt:lpstr>
      <vt:lpstr>Server Manager Features (Cont’d)  </vt:lpstr>
      <vt:lpstr>Role-Based Management  </vt:lpstr>
      <vt:lpstr>Role-Based Management (Cont’d)  </vt:lpstr>
      <vt:lpstr>Best Practices for Server Manager   </vt:lpstr>
      <vt:lpstr>Best Practices for Server Manager (Cont’d)   </vt:lpstr>
      <vt:lpstr>Advanced Server Manager Features    </vt:lpstr>
      <vt:lpstr>Troubleshooting with Server Manager    </vt:lpstr>
      <vt:lpstr>Worth Noting</vt:lpstr>
      <vt:lpstr>Conclusion</vt:lpstr>
      <vt:lpstr>Thank You.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Windows Server</dc:title>
  <dc:creator>Emmanuel</dc:creator>
  <cp:lastModifiedBy>Emmanuel</cp:lastModifiedBy>
  <cp:revision>34</cp:revision>
  <dcterms:created xsi:type="dcterms:W3CDTF">2023-12-22T04:11:10Z</dcterms:created>
  <dcterms:modified xsi:type="dcterms:W3CDTF">2024-01-23T14:19:48Z</dcterms:modified>
</cp:coreProperties>
</file>